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55" r:id="rId2"/>
    <p:sldId id="356" r:id="rId3"/>
    <p:sldId id="260" r:id="rId4"/>
    <p:sldId id="359" r:id="rId5"/>
    <p:sldId id="358" r:id="rId6"/>
    <p:sldId id="277" r:id="rId7"/>
    <p:sldId id="357" r:id="rId8"/>
    <p:sldId id="354" r:id="rId9"/>
    <p:sldId id="321" r:id="rId10"/>
    <p:sldId id="329" r:id="rId11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5531" autoAdjust="0"/>
  </p:normalViewPr>
  <p:slideViewPr>
    <p:cSldViewPr snapToGrid="0">
      <p:cViewPr varScale="1">
        <p:scale>
          <a:sx n="88" d="100"/>
          <a:sy n="88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nearly 300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57567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1463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</a:t>
            </a:r>
            <a:r>
              <a:rPr lang="en-US" b="0"/>
              <a:t>sports nearly 300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9" r:id="rId16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45" y="22752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016773" y="4930422"/>
            <a:ext cx="443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@sqldbawithbeard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>
            <a:extLst>
              <a:ext uri="{FF2B5EF4-FFF2-40B4-BE49-F238E27FC236}">
                <a16:creationId xmlns:a16="http://schemas.microsoft.com/office/drawing/2014/main" id="{29E8814C-0E55-4C5F-A65D-6A6B3EB3C6EE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PASS PowerShell VG, Belgian PowerShell UG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  <a:br>
              <a:rPr lang="de-DE" sz="2000" dirty="0">
                <a:solidFill>
                  <a:schemeClr val="tx1"/>
                </a:solidFill>
              </a:rPr>
            </a:br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Rob Sewell - @sqldbawithbeard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Creator of </a:t>
            </a:r>
            <a:r>
              <a:rPr lang="en-US" sz="2000" dirty="0" err="1">
                <a:solidFill>
                  <a:schemeClr val="tx1"/>
                </a:solidFill>
              </a:rPr>
              <a:t>SQLDiagAPI</a:t>
            </a:r>
            <a:endParaRPr lang="en-US" sz="2000" dirty="0">
              <a:solidFill>
                <a:schemeClr val="tx1"/>
              </a:solidFill>
            </a:endParaRP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PASS PowerShell VG, SQL Saturday Exeter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PowerShell Consultant and Trainer</a:t>
            </a: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CCDB6ADA-B373-43DD-9E34-13CE19E3445C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C4E55FC2-6CD7-4EB9-80B1-6F73F5951A6D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87316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SQL Server 2000 –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vNext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Express – Enterprise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Clustered and stand-alone instances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Windows and SQL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Default and named instances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instances on one server</a:t>
            </a:r>
          </a:p>
          <a:p>
            <a:pPr marL="285750" indent="-28575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D49ACD0F-AF45-43BE-B5DC-B314389C7AD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71351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v3</a:t>
            </a:r>
            <a:br>
              <a:rPr lang="en-US" sz="1600" dirty="0">
                <a:latin typeface="Gotham Medium" panose="02000604030000020004"/>
              </a:rPr>
            </a:br>
            <a:endParaRPr lang="en-US" sz="16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remoting enabled for Windows commands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v5.1</a:t>
            </a:r>
            <a:br>
              <a:rPr lang="en-US" sz="1600" dirty="0">
                <a:latin typeface="Gotham Medium" panose="02000604030000020004"/>
              </a:rPr>
            </a:br>
            <a:endParaRPr lang="en-US" sz="16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BB325153-414E-4CFF-BBD0-947676422C1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1653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99443" y="1206266"/>
            <a:ext cx="1111656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800" b="1" u="sng" dirty="0"/>
              <a:t>Offline installer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dbatools.io/offline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86E5744B-F4D5-456C-922E-496C684CE9F8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6E7E4892-CDF6-4780-8400-F7CB86D3D403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Shape 255">
            <a:extLst>
              <a:ext uri="{FF2B5EF4-FFF2-40B4-BE49-F238E27FC236}">
                <a16:creationId xmlns:a16="http://schemas.microsoft.com/office/drawing/2014/main" id="{06626A18-F4E5-433F-97FA-A729AA986F12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47BF7025-905D-4C9B-A965-C10E6820E4D2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4808</TotalTime>
  <Words>412</Words>
  <Application>Microsoft Office PowerPoint</Application>
  <PresentationFormat>Custom</PresentationFormat>
  <Paragraphs>85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dbatools</vt:lpstr>
      <vt:lpstr>About</vt:lpstr>
      <vt:lpstr>PowerPoint Presentation</vt:lpstr>
      <vt:lpstr>Support</vt:lpstr>
      <vt:lpstr>System Requirements</vt:lpstr>
      <vt:lpstr>Install is easy</vt:lpstr>
      <vt:lpstr>PowerPoint Presentation</vt:lpstr>
      <vt:lpstr> </vt:lpstr>
      <vt:lpstr>Community got us feelin’ like</vt:lpstr>
      <vt:lpstr>How to Get-Help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dbatools</dc:title>
  <dc:creator>ctrlb</dc:creator>
  <cp:lastModifiedBy>SQL DBA</cp:lastModifiedBy>
  <cp:revision>219</cp:revision>
  <dcterms:modified xsi:type="dcterms:W3CDTF">2017-09-14T21:14:27Z</dcterms:modified>
</cp:coreProperties>
</file>